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90" r:id="rId2"/>
    <p:sldId id="413" r:id="rId3"/>
    <p:sldId id="566" r:id="rId4"/>
    <p:sldId id="614" r:id="rId5"/>
    <p:sldId id="391" r:id="rId6"/>
    <p:sldId id="602" r:id="rId7"/>
    <p:sldId id="615" r:id="rId8"/>
    <p:sldId id="616" r:id="rId9"/>
    <p:sldId id="617" r:id="rId10"/>
    <p:sldId id="618" r:id="rId11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odfrey" initials="EG" lastIdx="1" clrIdx="0">
    <p:extLst>
      <p:ext uri="{19B8F6BF-5375-455C-9EA6-DF929625EA0E}">
        <p15:presenceInfo xmlns:p15="http://schemas.microsoft.com/office/powerpoint/2012/main" userId="61aa7c48ee0e3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5F461E"/>
    <a:srgbClr val="7A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3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861439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950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6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0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CC2A6-3C49-43EC-8950-425BC885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15ED3-B693-41E3-B462-6BBA6BAFA39D}"/>
              </a:ext>
            </a:extLst>
          </p:cNvPr>
          <p:cNvSpPr txBox="1"/>
          <p:nvPr/>
        </p:nvSpPr>
        <p:spPr>
          <a:xfrm>
            <a:off x="5210827" y="1152395"/>
            <a:ext cx="6688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On Whom Do You Rely?</a:t>
            </a:r>
          </a:p>
          <a:p>
            <a:pPr algn="ctr"/>
            <a:r>
              <a:rPr lang="en-US" sz="4000" b="1" dirty="0"/>
              <a:t>Mark 9:14-29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5A2D0-73D2-4099-B4DC-B43BBE2B49CA}"/>
              </a:ext>
            </a:extLst>
          </p:cNvPr>
          <p:cNvSpPr txBox="1"/>
          <p:nvPr/>
        </p:nvSpPr>
        <p:spPr>
          <a:xfrm>
            <a:off x="563671" y="6356958"/>
            <a:ext cx="1113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blipFill>
                  <a:blip r:embed="rId3"/>
                  <a:tile tx="0" ty="0" sx="100000" sy="100000" flip="none" algn="tl"/>
                </a:blipFill>
              </a:rPr>
              <a:t>The Authenticity, Affliction and Authority of Jesus Christ, the Son of God</a:t>
            </a:r>
            <a:endParaRPr lang="en-US" sz="24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32630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CC2A6-3C49-43EC-8950-425BC885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15ED3-B693-41E3-B462-6BBA6BAFA39D}"/>
              </a:ext>
            </a:extLst>
          </p:cNvPr>
          <p:cNvSpPr txBox="1"/>
          <p:nvPr/>
        </p:nvSpPr>
        <p:spPr>
          <a:xfrm>
            <a:off x="5210827" y="1152395"/>
            <a:ext cx="6688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On Whom Do You Rely?</a:t>
            </a:r>
          </a:p>
          <a:p>
            <a:pPr algn="ctr"/>
            <a:r>
              <a:rPr lang="en-US" sz="4000" b="1" dirty="0"/>
              <a:t>Mark 9:14-29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5A2D0-73D2-4099-B4DC-B43BBE2B49CA}"/>
              </a:ext>
            </a:extLst>
          </p:cNvPr>
          <p:cNvSpPr txBox="1"/>
          <p:nvPr/>
        </p:nvSpPr>
        <p:spPr>
          <a:xfrm>
            <a:off x="563671" y="6356958"/>
            <a:ext cx="1113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blipFill>
                  <a:blip r:embed="rId3"/>
                  <a:tile tx="0" ty="0" sx="100000" sy="100000" flip="none" algn="tl"/>
                </a:blipFill>
              </a:rPr>
              <a:t>The Authenticity, Affliction and Authority of Jesus Christ, the Son of God</a:t>
            </a:r>
            <a:endParaRPr lang="en-US" sz="24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99803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Biblical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77436"/>
            <a:ext cx="11590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Mark 9:14-29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7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Big Idea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greatest measure of a church or one’s own personal walk with Christ is how well it operates in dependence upon God.</a:t>
            </a:r>
          </a:p>
        </p:txBody>
      </p:sp>
    </p:spTree>
    <p:extLst>
      <p:ext uri="{BB962C8B-B14F-4D97-AF65-F5344CB8AC3E}">
        <p14:creationId xmlns:p14="http://schemas.microsoft.com/office/powerpoint/2010/main" val="6897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Mark 9:18b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I told Your disciples to cast it out, and they could not do it.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80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AutoNum type="romanUcPeriod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The problem of self-reliance </a:t>
            </a:r>
            <a:r>
              <a:rPr lang="en-US" sz="4000" b="1" cap="none" baseline="30000" dirty="0">
                <a:solidFill>
                  <a:srgbClr val="00B0F0"/>
                </a:solidFill>
                <a:latin typeface="+mn-lt"/>
              </a:rPr>
              <a:t>(9:14-18)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8CB40BC-C104-4E43-9853-709CD37BCA89}"/>
              </a:ext>
            </a:extLst>
          </p:cNvPr>
          <p:cNvSpPr txBox="1">
            <a:spLocks/>
          </p:cNvSpPr>
          <p:nvPr/>
        </p:nvSpPr>
        <p:spPr>
          <a:xfrm>
            <a:off x="209755" y="1150664"/>
            <a:ext cx="11683651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2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The power of the Sovereign-Savior </a:t>
            </a:r>
            <a:r>
              <a:rPr lang="en-US" sz="4000" b="1" cap="none" baseline="30000" dirty="0">
                <a:solidFill>
                  <a:srgbClr val="00B0F0"/>
                </a:solidFill>
                <a:latin typeface="+mn-lt"/>
              </a:rPr>
              <a:t>(9:19-27)</a:t>
            </a:r>
          </a:p>
        </p:txBody>
      </p:sp>
    </p:spTree>
    <p:extLst>
      <p:ext uri="{BB962C8B-B14F-4D97-AF65-F5344CB8AC3E}">
        <p14:creationId xmlns:p14="http://schemas.microsoft.com/office/powerpoint/2010/main" val="10326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Matthew 17:20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77436"/>
            <a:ext cx="11590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/>
              <a:t>“Because of the littleness of your faith; for truly I say to you, if you have faith the size of a mustard seed, you will say to this mountain, 'Move from here to there,' and it will move; and nothing will be impossible to you.”</a:t>
            </a:r>
          </a:p>
        </p:txBody>
      </p:sp>
    </p:spTree>
    <p:extLst>
      <p:ext uri="{BB962C8B-B14F-4D97-AF65-F5344CB8AC3E}">
        <p14:creationId xmlns:p14="http://schemas.microsoft.com/office/powerpoint/2010/main" val="19157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AutoNum type="romanUcPeriod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The problem of self-reliance </a:t>
            </a:r>
            <a:r>
              <a:rPr lang="en-US" sz="4000" b="1" cap="none" baseline="30000" dirty="0">
                <a:solidFill>
                  <a:srgbClr val="00B0F0"/>
                </a:solidFill>
                <a:latin typeface="+mn-lt"/>
              </a:rPr>
              <a:t>(9:14-18)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8CB40BC-C104-4E43-9853-709CD37BCA89}"/>
              </a:ext>
            </a:extLst>
          </p:cNvPr>
          <p:cNvSpPr txBox="1">
            <a:spLocks/>
          </p:cNvSpPr>
          <p:nvPr/>
        </p:nvSpPr>
        <p:spPr>
          <a:xfrm>
            <a:off x="209755" y="1150664"/>
            <a:ext cx="11683651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2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The power of the Sovereign-Savior </a:t>
            </a:r>
            <a:r>
              <a:rPr lang="en-US" sz="4000" b="1" cap="none" baseline="30000" dirty="0">
                <a:solidFill>
                  <a:srgbClr val="00B0F0"/>
                </a:solidFill>
                <a:latin typeface="+mn-lt"/>
              </a:rPr>
              <a:t>(9:19-27)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0B26ABD-247B-4C6D-801A-599F3F818217}"/>
              </a:ext>
            </a:extLst>
          </p:cNvPr>
          <p:cNvSpPr txBox="1">
            <a:spLocks/>
          </p:cNvSpPr>
          <p:nvPr/>
        </p:nvSpPr>
        <p:spPr>
          <a:xfrm>
            <a:off x="199317" y="2029572"/>
            <a:ext cx="11683651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3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The practice of Savior-dependence</a:t>
            </a:r>
            <a:r>
              <a:rPr lang="en-US" sz="4000" b="1" cap="none" baseline="30000" dirty="0">
                <a:solidFill>
                  <a:srgbClr val="00B0F0"/>
                </a:solidFill>
              </a:rPr>
              <a:t> (9:28-29)</a:t>
            </a:r>
            <a:endParaRPr lang="en-US" sz="4000" b="1" cap="none" baseline="30000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2 Corinthians 6:17-7:1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77436"/>
            <a:ext cx="11590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/>
              <a:t>17 Therefore, COME OUT FROM THEIR MIDST AND BE SEPARATE," says the Lord. "AND DO NOT TOUCH WHAT IS UNCLEAN; And I will welcome you. 18 "And I will be a father to you, And you shall be sons and daughters to Me," Says the Lord Almighty. 7:1 Therefore, having these promises, beloved, let us cleanse ourselves from all defilement of flesh and spirit, perfecting holiness in the fear of God. </a:t>
            </a:r>
          </a:p>
        </p:txBody>
      </p:sp>
    </p:spTree>
    <p:extLst>
      <p:ext uri="{BB962C8B-B14F-4D97-AF65-F5344CB8AC3E}">
        <p14:creationId xmlns:p14="http://schemas.microsoft.com/office/powerpoint/2010/main" val="14825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John 15:5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77436"/>
            <a:ext cx="11590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/>
              <a:t>“I am the vine, you are the branches; he who abides in Me and I in him, he bears much fruit, for apart from Me you can do nothing.”</a:t>
            </a:r>
            <a:r>
              <a:rPr lang="en-US" sz="3600" dirty="0"/>
              <a:t>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75650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309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 Godfrey</cp:lastModifiedBy>
  <cp:revision>29</cp:revision>
  <dcterms:created xsi:type="dcterms:W3CDTF">2019-06-22T19:37:39Z</dcterms:created>
  <dcterms:modified xsi:type="dcterms:W3CDTF">2019-09-07T18:05:33Z</dcterms:modified>
</cp:coreProperties>
</file>